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2" r:id="rId7"/>
    <p:sldId id="261" r:id="rId8"/>
    <p:sldId id="265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78873DE-45B6-4888-AFF1-ACE1195CAD30}">
          <p14:sldIdLst>
            <p14:sldId id="256"/>
            <p14:sldId id="266"/>
            <p14:sldId id="258"/>
            <p14:sldId id="259"/>
            <p14:sldId id="260"/>
            <p14:sldId id="262"/>
            <p14:sldId id="261"/>
            <p14:sldId id="265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4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8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8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613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5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06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86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0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524-D78B-4DE4-AA1B-D1221544B23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12BA0-D59B-407A-A76D-3A453F11F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2981" y="3243532"/>
            <a:ext cx="72461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КОМПЛЕКСНОЕ РЕШЕНИЕ </a:t>
            </a:r>
            <a:r>
              <a:rPr lang="ru-R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ВОПРОСОВ УДАЛЕННОГО ЗДРАВООХРАНЕНИЯ В </a:t>
            </a: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УСЛОВИЯХ АРКТИКИ </a:t>
            </a:r>
            <a:r>
              <a:rPr lang="ru-RU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РФ</a:t>
            </a:r>
            <a:endParaRPr lang="en-US" sz="28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4332" y="505941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Шакиров </a:t>
            </a:r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Мунирджон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Мухамеджанович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заместитель генерального директора «ЦКМ» по стратегическому развитию, директор курсов ITLS в России, к.м.н., Томск, Россия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9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8872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12698" y="1978025"/>
            <a:ext cx="83935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Географический фактор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Профессиональный фактор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Количественный фактор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68306" y="839997"/>
            <a:ext cx="8241102" cy="42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ОРГАНИЗАЦИЯ СИСТЕМЫ ЗДРАВООХРАНЕНИЯ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140324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12698" y="1978025"/>
            <a:ext cx="8393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Аудит проекта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Медицинский стандарт оснащения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12698" y="1338994"/>
            <a:ext cx="8241102" cy="42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35725" y="5175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CIRCLE OF HEALTHCARE</a:t>
            </a:r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4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48872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12698" y="1978025"/>
            <a:ext cx="83935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Многоуровневый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экстренного реагирования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медицинской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эвакуации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Полный перечень мероприятий и работ по определению зон риска на производстве </a:t>
            </a:r>
            <a:endParaRPr lang="ru-RU" sz="2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снижения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профессиональных заболеваний и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травматизма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12698" y="1338994"/>
            <a:ext cx="8241102" cy="42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5725" y="5175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АУДИТ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08003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35725" y="5175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88125" y="6699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МЕДИЦИНСКИЙ СТАНДАРТ ОСНАЩЕНИЯ </a:t>
            </a:r>
            <a:b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39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112698" y="1236156"/>
            <a:ext cx="76530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объема медицинского оснащения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Формирование групп медицинских сотрудников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Разработка индивидуальных программ здоровья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Определение </a:t>
            </a:r>
            <a:r>
              <a:rPr lang="ru-RU" sz="2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таргетных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групп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12698" y="1338994"/>
            <a:ext cx="8241102" cy="42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74" y="4117625"/>
            <a:ext cx="2914426" cy="190361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728" y="4117625"/>
            <a:ext cx="3116640" cy="190361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035725" y="5175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КОЛИЧЕСТВЕННЫЙ ФАКТОР</a:t>
            </a:r>
          </a:p>
        </p:txBody>
      </p:sp>
    </p:spTree>
    <p:extLst>
      <p:ext uri="{BB962C8B-B14F-4D97-AF65-F5344CB8AC3E}">
        <p14:creationId xmlns:p14="http://schemas.microsoft.com/office/powerpoint/2010/main" val="147080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112698" y="2366213"/>
            <a:ext cx="8393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Ночные полеты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Эвакуации с малых судов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Подлет к местам, не оснащенным                              вертолетной</a:t>
            </a:r>
            <a:r>
              <a:rPr lang="en-US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площадкой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Специальная подготовка специалистов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12698" y="1218226"/>
            <a:ext cx="8241102" cy="1018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5725" y="5175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АКТУАЛЬНЫЕ ПРОБЛЕМЫ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МЕДИЦИНСКОЙ ЭВАКУАЦИИ</a:t>
            </a:r>
          </a:p>
        </p:txBody>
      </p:sp>
    </p:spTree>
    <p:extLst>
      <p:ext uri="{BB962C8B-B14F-4D97-AF65-F5344CB8AC3E}">
        <p14:creationId xmlns:p14="http://schemas.microsoft.com/office/powerpoint/2010/main" val="367260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112698" y="1978025"/>
            <a:ext cx="83935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примере проектов во Вьетнаме -  вторым коленом для </a:t>
            </a:r>
            <a:r>
              <a:rPr lang="ru-RU" sz="2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экспатов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являются Сингапурские клиники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Сахалинских проектов - Японские клиники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Ганы это клиники ЮАР</a:t>
            </a:r>
          </a:p>
          <a:p>
            <a:endParaRPr lang="ru-RU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112698" y="1338994"/>
            <a:ext cx="8241102" cy="425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035725" y="517525"/>
            <a:ext cx="8241102" cy="783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 К МНОГОПРОФИЛЬНЫМ БОЛЬНИЦАМ</a:t>
            </a:r>
          </a:p>
        </p:txBody>
      </p:sp>
    </p:spTree>
    <p:extLst>
      <p:ext uri="{BB962C8B-B14F-4D97-AF65-F5344CB8AC3E}">
        <p14:creationId xmlns:p14="http://schemas.microsoft.com/office/powerpoint/2010/main" val="68209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"/>
            <a:ext cx="12192000" cy="6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535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147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Суховерхов Дмитрий Викторович</dc:creator>
  <cp:lastModifiedBy>Суховерхов Дмитрий Викторович</cp:lastModifiedBy>
  <cp:revision>11</cp:revision>
  <dcterms:created xsi:type="dcterms:W3CDTF">2018-04-18T09:53:27Z</dcterms:created>
  <dcterms:modified xsi:type="dcterms:W3CDTF">2018-05-21T07:29:06Z</dcterms:modified>
</cp:coreProperties>
</file>